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8"/>
  </p:notesMasterIdLst>
  <p:sldIdLst>
    <p:sldId id="3825" r:id="rId5"/>
    <p:sldId id="3826" r:id="rId6"/>
    <p:sldId id="3827" r:id="rId7"/>
    <p:sldId id="3828" r:id="rId8"/>
    <p:sldId id="3791" r:id="rId9"/>
    <p:sldId id="3792" r:id="rId10"/>
    <p:sldId id="3829" r:id="rId11"/>
    <p:sldId id="3830" r:id="rId12"/>
    <p:sldId id="3831" r:id="rId13"/>
    <p:sldId id="3794" r:id="rId14"/>
    <p:sldId id="3832" r:id="rId15"/>
    <p:sldId id="3833" r:id="rId16"/>
    <p:sldId id="383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custT="1"/>
      <dgm:spPr/>
      <dgm:t>
        <a:bodyPr/>
        <a:lstStyle/>
        <a:p>
          <a:pPr algn="ctr">
            <a:lnSpc>
              <a:spcPct val="100000"/>
            </a:lnSpc>
            <a:defRPr b="1" spc="20">
              <a:latin typeface="+mj-lt"/>
            </a:defRPr>
          </a:pPr>
          <a:r>
            <a:rPr lang="en-US" sz="2800" b="0" dirty="0">
              <a:solidFill>
                <a:sysClr val="windowText" lastClr="000000"/>
              </a:solidFill>
            </a:rPr>
            <a:t>Name</a:t>
          </a:r>
          <a:br>
            <a:rPr lang="en-US" sz="1600" dirty="0">
              <a:solidFill>
                <a:sysClr val="windowText" lastClr="000000"/>
              </a:solidFill>
            </a:rPr>
          </a:br>
          <a:r>
            <a:rPr lang="en-US" sz="1600" b="0" dirty="0">
              <a:solidFill>
                <a:sysClr val="windowText" lastClr="000000"/>
              </a:solidFill>
              <a:latin typeface="+mn-lt"/>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a:lstStyle/>
        <a:p>
          <a:endParaRPr lang="en-US"/>
        </a:p>
      </dgm:t>
    </dgm:pt>
    <dgm:pt modelId="{198ACE8E-34F4-43E6-BB2E-1809B1CC58DC}">
      <dgm:prSet/>
      <dgm:spPr>
        <a:solidFill>
          <a:schemeClr val="accent1">
            <a:lumMod val="20000"/>
            <a:lumOff val="80000"/>
            <a:alpha val="90000"/>
          </a:schemeClr>
        </a:solidFill>
        <a:ln>
          <a:noFill/>
        </a:ln>
      </dgm:spPr>
      <dgm:t>
        <a:bodyPr/>
        <a:lstStyle/>
        <a:p>
          <a:r>
            <a:rPr lang="en-US" b="0" i="0" u="none" dirty="0"/>
            <a:t>To start a presentation, go to the Slide Show tab, and select From Beginning.</a:t>
          </a:r>
          <a:endParaRPr lang="en-US" dirty="0"/>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a:solidFill>
          <a:schemeClr val="accent1"/>
        </a:solidFill>
        <a:ln>
          <a:noFill/>
        </a:ln>
      </dgm:spPr>
      <dgm:t>
        <a:bodyPr/>
        <a:lstStyle/>
        <a:p>
          <a:r>
            <a:rPr lang="en-US" dirty="0"/>
            <a:t>1</a:t>
          </a:r>
        </a:p>
      </dgm:t>
    </dgm:pt>
    <dgm:pt modelId="{0F6BA1FB-59E5-4F16-A7B4-1533BB1F09E4}">
      <dgm:prSet/>
      <dgm:spPr>
        <a:solidFill>
          <a:schemeClr val="accent2">
            <a:lumMod val="20000"/>
            <a:lumOff val="80000"/>
            <a:alpha val="90000"/>
          </a:schemeClr>
        </a:solidFill>
        <a:ln>
          <a:noFill/>
        </a:ln>
      </dgm:spPr>
      <dgm:t>
        <a:bodyPr/>
        <a:lstStyle/>
        <a:p>
          <a:r>
            <a:rPr lang="en-US" b="0" i="0" u="none" dirty="0"/>
            <a:t>To display Presenter view, in Slide Show view, on the control bar at the bottom left select the three dots, and then Show Presenter View. </a:t>
          </a:r>
          <a:endParaRPr lang="en-US" dirty="0"/>
        </a:p>
      </dgm:t>
    </dgm:pt>
    <dgm:pt modelId="{6A557BB1-C0DD-44CB-8745-CE5481476209}" type="parTrans" cxnId="{F0FA65E5-FB81-4E7A-9467-65363565F4A0}">
      <dgm:prSet/>
      <dgm:spPr/>
      <dgm:t>
        <a:bodyPr/>
        <a:lstStyle/>
        <a:p>
          <a:endParaRPr lang="en-US"/>
        </a:p>
      </dgm:t>
    </dgm:pt>
    <dgm:pt modelId="{7DBF5CB5-29DD-4671-A0F3-981D48571500}" type="sibTrans" cxnId="{F0FA65E5-FB81-4E7A-9467-65363565F4A0}">
      <dgm:prSet phldrT="2" phldr="0"/>
      <dgm:spPr>
        <a:solidFill>
          <a:schemeClr val="accent2"/>
        </a:solidFill>
        <a:ln>
          <a:noFill/>
        </a:ln>
      </dgm:spPr>
      <dgm:t>
        <a:bodyPr/>
        <a:lstStyle/>
        <a:p>
          <a:r>
            <a:rPr lang="en-US" dirty="0"/>
            <a:t>2</a:t>
          </a:r>
        </a:p>
      </dgm:t>
    </dgm:pt>
    <dgm:pt modelId="{1D096F01-AEA8-401D-8348-98E9A81F3CE0}">
      <dgm:prSet/>
      <dgm:spPr>
        <a:solidFill>
          <a:schemeClr val="accent4">
            <a:lumMod val="20000"/>
            <a:lumOff val="80000"/>
            <a:alpha val="90000"/>
          </a:schemeClr>
        </a:solidFill>
        <a:ln>
          <a:noFill/>
        </a:ln>
      </dgm:spPr>
      <dgm:t>
        <a:bodyPr/>
        <a:lstStyle/>
        <a:p>
          <a:r>
            <a:rPr lang="en-US" b="0" i="0" u="none" dirty="0"/>
            <a:t>During your presentation, the speaker notes are visible on your monitor, but aren't visible to the audience. </a:t>
          </a:r>
          <a:endParaRPr lang="en-US" dirty="0"/>
        </a:p>
      </dgm:t>
    </dgm:pt>
    <dgm:pt modelId="{AB9DA1CE-0370-48BB-8362-3A4CBF7FFB29}" type="parTrans" cxnId="{FD2381C0-DA6F-4859-90D6-313730044E7C}">
      <dgm:prSet/>
      <dgm:spPr/>
      <dgm:t>
        <a:bodyPr/>
        <a:lstStyle/>
        <a:p>
          <a:endParaRPr lang="en-US"/>
        </a:p>
      </dgm:t>
    </dgm:pt>
    <dgm:pt modelId="{6088456C-4B73-4948-985C-DD954DEF44EF}" type="sibTrans" cxnId="{FD2381C0-DA6F-4859-90D6-313730044E7C}">
      <dgm:prSet phldrT="3" phldr="0"/>
      <dgm:spPr>
        <a:solidFill>
          <a:schemeClr val="accent4"/>
        </a:solidFill>
        <a:ln>
          <a:noFill/>
        </a:ln>
      </dgm:spPr>
      <dgm:t>
        <a:bodyPr/>
        <a:lstStyle/>
        <a:p>
          <a:r>
            <a:rPr lang="en-US" dirty="0"/>
            <a:t>3</a:t>
          </a:r>
        </a:p>
      </dgm:t>
    </dgm:pt>
    <dgm:pt modelId="{DE16CBB4-D3F4-44AD-8379-3A5D78B889D5}">
      <dgm:prSet/>
      <dgm:spPr>
        <a:solidFill>
          <a:schemeClr val="accent5">
            <a:lumMod val="20000"/>
            <a:lumOff val="80000"/>
            <a:alpha val="90000"/>
          </a:schemeClr>
        </a:solidFill>
        <a:ln>
          <a:noFill/>
        </a:ln>
      </dgm:spPr>
      <dgm:t>
        <a:bodyPr/>
        <a:lstStyle/>
        <a:p>
          <a:r>
            <a:rPr lang="en-US" b="0" i="0" u="none" dirty="0"/>
            <a:t>The Notes pane is a box that appears below each slide. Tap it to add notes. </a:t>
          </a:r>
          <a:endParaRPr lang="en-US" dirty="0"/>
        </a:p>
      </dgm:t>
    </dgm:pt>
    <dgm:pt modelId="{917142D8-7514-46BB-B61D-8633F0189C31}" type="parTrans" cxnId="{058D75E7-8E09-41CE-ADFC-EEAD1556353B}">
      <dgm:prSet/>
      <dgm:spPr/>
      <dgm:t>
        <a:bodyPr/>
        <a:lstStyle/>
        <a:p>
          <a:endParaRPr lang="en-US"/>
        </a:p>
      </dgm:t>
    </dgm:pt>
    <dgm:pt modelId="{C2728830-9A00-4764-A9F1-670DDF9E57B3}" type="sibTrans" cxnId="{058D75E7-8E09-41CE-ADFC-EEAD1556353B}">
      <dgm:prSet phldrT="4" phldr="0"/>
      <dgm:spPr>
        <a:solidFill>
          <a:schemeClr val="accent5"/>
        </a:solidFill>
        <a:ln>
          <a:noFill/>
        </a:ln>
      </dgm:spPr>
      <dgm:t>
        <a:bodyPr/>
        <a:lstStyle/>
        <a:p>
          <a:r>
            <a:rPr lang="en-US" dirty="0"/>
            <a:t>4</a:t>
          </a:r>
        </a:p>
      </dgm:t>
    </dgm:pt>
    <dgm:pt modelId="{F7B81412-5EAE-488C-9259-0FA0EB0F090B}">
      <dgm:prSet/>
      <dgm:spPr>
        <a:solidFill>
          <a:schemeClr val="accent6">
            <a:lumMod val="20000"/>
            <a:lumOff val="80000"/>
            <a:alpha val="90000"/>
          </a:schemeClr>
        </a:solidFill>
        <a:ln>
          <a:noFill/>
        </a:ln>
      </dgm:spPr>
      <dgm:t>
        <a:bodyPr/>
        <a:lstStyle/>
        <a:p>
          <a:r>
            <a:rPr lang="en-US" b="0" i="0" u="none" dirty="0"/>
            <a:t>If you don’t see the Notes pane or it is completely minimized, click Notes on the task bar across the bottom of the PowerPoint window. </a:t>
          </a:r>
          <a:endParaRPr lang="en-US" dirty="0"/>
        </a:p>
      </dgm:t>
    </dgm:pt>
    <dgm:pt modelId="{C9E63F01-62A4-4331-A67D-7FE563CE9D07}" type="parTrans" cxnId="{AD7281BE-8A99-43C0-9016-4082EB985BF2}">
      <dgm:prSet/>
      <dgm:spPr/>
      <dgm:t>
        <a:bodyPr/>
        <a:lstStyle/>
        <a:p>
          <a:endParaRPr lang="en-US"/>
        </a:p>
      </dgm:t>
    </dgm:pt>
    <dgm:pt modelId="{32E76676-0672-4988-9FB1-308093FF8D5C}" type="sibTrans" cxnId="{AD7281BE-8A99-43C0-9016-4082EB985BF2}">
      <dgm:prSet phldrT="5" phldr="0"/>
      <dgm:spPr>
        <a:solidFill>
          <a:schemeClr val="accent6"/>
        </a:solidFill>
        <a:ln>
          <a:noFill/>
        </a:ln>
      </dgm:spPr>
      <dgm:t>
        <a:bodyPr/>
        <a:lstStyle/>
        <a:p>
          <a:r>
            <a:rPr lang="en-US"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80445" y="781460"/>
          <a:ext cx="1828799" cy="1828799"/>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30023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ysClr val="windowText" lastClr="000000"/>
              </a:solidFill>
            </a:rPr>
            <a:t>Name</a:t>
          </a:r>
          <a:br>
            <a:rPr lang="en-US" sz="1600" kern="1200" dirty="0">
              <a:solidFill>
                <a:sysClr val="windowText" lastClr="000000"/>
              </a:solidFill>
            </a:rPr>
          </a:br>
          <a:r>
            <a:rPr lang="en-US" sz="1600" b="0" kern="1200" dirty="0">
              <a:solidFill>
                <a:sysClr val="windowText" lastClr="000000"/>
              </a:solidFill>
              <a:latin typeface="+mn-lt"/>
            </a:rPr>
            <a:t>Title</a:t>
          </a:r>
        </a:p>
      </dsp:txBody>
      <dsp:txXfrm>
        <a:off x="300232" y="2951374"/>
        <a:ext cx="2389225" cy="487484"/>
      </dsp:txXfrm>
    </dsp:sp>
    <dsp:sp modelId="{7D166BBB-55AF-452C-B9A0-94A1EE55FF4F}">
      <dsp:nvSpPr>
        <dsp:cNvPr id="0" name=""/>
        <dsp:cNvSpPr/>
      </dsp:nvSpPr>
      <dsp:spPr>
        <a:xfrm>
          <a:off x="30023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7785" y="781460"/>
          <a:ext cx="1828799" cy="1828799"/>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757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3107572" y="2951374"/>
        <a:ext cx="2389225" cy="487484"/>
      </dsp:txXfrm>
    </dsp:sp>
    <dsp:sp modelId="{1223E777-77CB-4A9A-BF21-12B513842696}">
      <dsp:nvSpPr>
        <dsp:cNvPr id="0" name=""/>
        <dsp:cNvSpPr/>
      </dsp:nvSpPr>
      <dsp:spPr>
        <a:xfrm>
          <a:off x="310757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5126" y="781460"/>
          <a:ext cx="1828799" cy="1828799"/>
        </a:xfrm>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491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5914913" y="2951374"/>
        <a:ext cx="2389225" cy="487484"/>
      </dsp:txXfrm>
    </dsp:sp>
    <dsp:sp modelId="{EE420F84-477D-4635-BEF8-66426E9A259D}">
      <dsp:nvSpPr>
        <dsp:cNvPr id="0" name=""/>
        <dsp:cNvSpPr/>
      </dsp:nvSpPr>
      <dsp:spPr>
        <a:xfrm>
          <a:off x="6251818" y="2539746"/>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02466" y="781460"/>
          <a:ext cx="1828799" cy="1828799"/>
        </a:xfrm>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225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8722253" y="2951374"/>
        <a:ext cx="2389225" cy="487484"/>
      </dsp:txXfrm>
    </dsp:sp>
    <dsp:sp modelId="{5A7600AF-A34B-4D03-B3D6-B3C760AE8E06}">
      <dsp:nvSpPr>
        <dsp:cNvPr id="0" name=""/>
        <dsp:cNvSpPr/>
      </dsp:nvSpPr>
      <dsp:spPr>
        <a:xfrm>
          <a:off x="8765713" y="3373469"/>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1</a:t>
          </a:r>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2</a:t>
          </a:r>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3</a:t>
          </a:r>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4</a:t>
          </a:r>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5</a:t>
          </a:r>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a:lstStyle/>
            <a:p>
              <a:r>
                <a:t>1</a:t>
              </a:r>
            </a:p>
          </dgm:t>
        </dgm:pt>
        <dgm:pt modelId="201" type="sibTrans" cxnId="{95F9FFCB-1BFC-4B36-BE44-D6A1469F21C3}">
          <dgm:prSet phldrT="2"/>
          <dgm:t>
            <a:bodyPr/>
            <a:lstStyle/>
            <a:p>
              <a:r>
                <a:t>2</a:t>
              </a:r>
            </a:p>
          </dgm:t>
        </dgm:pt>
        <dgm:pt modelId="301" type="sibTrans" cxnId="{A69863A3-5EBF-4CAE-AA51-83CA76DE20BB}">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2021-03-05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a:lstStyle/>
          <a:p>
            <a:r>
              <a:rPr lang="en-US" dirty="0">
                <a:solidFill>
                  <a:srgbClr val="FFFFFF"/>
                </a:solidFill>
              </a:rPr>
              <a:t>Shapes</a:t>
            </a:r>
            <a:endParaRPr lang="en-US"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a:lstStyle/>
          <a:p>
            <a:r>
              <a:rPr lang="en-US" dirty="0">
                <a:solidFill>
                  <a:srgbClr val="FFFFFF"/>
                </a:solidFill>
              </a:rPr>
              <a:t>Presenter Name</a:t>
            </a:r>
          </a:p>
          <a:p>
            <a:endParaRPr lang="en-US"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a:lstStyle/>
          <a:p>
            <a:r>
              <a:rPr lang="en-US" dirty="0"/>
              <a:t>Content</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a:lstStyle/>
          <a:p>
            <a:r>
              <a:rPr lang="en-US" sz="2400" dirty="0"/>
              <a:t>Open the Design Ideas pane for instant slide makeovers. </a:t>
            </a:r>
          </a:p>
          <a:p>
            <a:r>
              <a:rPr lang="en-US" sz="2400" dirty="0"/>
              <a:t>When we have design ideas, we’ll show them to you right there. </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a:lstStyle/>
          <a:p>
            <a:r>
              <a:rPr lang="en-US" dirty="0"/>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p:txBody>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a:p>
            <a:endParaRPr lang="en-US" dirty="0"/>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a:lstStyle/>
          <a:p>
            <a:r>
              <a:rPr lang="en-US" sz="2000" dirty="0"/>
              <a:t>Open the Design Ideas pane for instant slide makeovers. </a:t>
            </a:r>
          </a:p>
          <a:p>
            <a:r>
              <a:rPr lang="en-US" sz="2000" dirty="0"/>
              <a:t>When we have design ideas, we’ll show them to you right there. </a:t>
            </a:r>
          </a:p>
          <a:p>
            <a:endParaRPr lang="en-US" dirty="0"/>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a:lstStyle/>
          <a:p>
            <a:r>
              <a:rPr lang="en-US" dirty="0"/>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p>
          <a:p>
            <a:endParaRPr lang="en-US" dirty="0"/>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995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a:lstStyle/>
          <a:p>
            <a:r>
              <a:rPr lang="en-US" sz="24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2"/>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3"/>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a:lstStyle/>
          <a:p>
            <a:pPr lvl="0"/>
            <a:r>
              <a:rPr lang="en-US" noProof="0" dirty="0"/>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lvl="0"/>
            <a:r>
              <a:rPr lang="en-US" noProof="0" dirty="0"/>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13</a:t>
            </a:fld>
            <a:endParaRPr lang="en-US" noProof="0" dirty="0"/>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a:lstStyle/>
          <a:p>
            <a:r>
              <a:rPr lang="en-US" dirty="0"/>
              <a:t>Presenter name</a:t>
            </a:r>
          </a:p>
          <a:p>
            <a:pPr>
              <a:spcBef>
                <a:spcPts val="3000"/>
              </a:spcBef>
            </a:pPr>
            <a:r>
              <a:rPr lang="en-US" sz="1800" dirty="0"/>
              <a:t>Email address</a:t>
            </a:r>
          </a:p>
          <a:p>
            <a:pPr>
              <a:spcBef>
                <a:spcPts val="3000"/>
              </a:spcBef>
            </a:pPr>
            <a:r>
              <a:rPr lang="en-US" sz="1800" dirty="0"/>
              <a:t>Website</a:t>
            </a:r>
          </a:p>
          <a:p>
            <a:endParaRPr lang="en-US" dirty="0"/>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solidFill>
                  <a:srgbClr val="FFFFFF"/>
                </a:solidFill>
              </a:rPr>
              <a:t>Agenda</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lstStyle/>
          <a:p>
            <a:pPr marL="0" indent="0">
              <a:buNone/>
            </a:pPr>
            <a:r>
              <a:rPr lang="en-US" dirty="0"/>
              <a:t>Topic one</a:t>
            </a:r>
          </a:p>
          <a:p>
            <a:pPr marL="0" indent="0">
              <a:buNone/>
            </a:pPr>
            <a:r>
              <a:rPr lang="en-US" dirty="0"/>
              <a:t>Topic two</a:t>
            </a:r>
          </a:p>
          <a:p>
            <a:pPr marL="0" indent="0">
              <a:buNone/>
            </a:pPr>
            <a:r>
              <a:rPr lang="en-US" dirty="0"/>
              <a:t>Topic three</a:t>
            </a:r>
          </a:p>
          <a:p>
            <a:pPr marL="0" indent="0">
              <a:buNone/>
            </a:pPr>
            <a:r>
              <a:rPr lang="en-US" dirty="0"/>
              <a:t>Topic four</a:t>
            </a:r>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lstStyle/>
          <a:p>
            <a:r>
              <a:rPr lang="en-US" dirty="0">
                <a:solidFill>
                  <a:srgbClr val="FFFFFF"/>
                </a:solidFill>
              </a:rPr>
              <a:t>Topic one</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r>
              <a:rPr lang="en-US" dirty="0">
                <a:solidFill>
                  <a:srgbClr val="FFFFFF"/>
                </a:solidFill>
              </a:rPr>
              <a:t>Subtitle</a:t>
            </a:r>
          </a:p>
          <a:p>
            <a:endParaRPr lang="en-US" dirty="0"/>
          </a:p>
        </p:txBody>
      </p:sp>
    </p:spTree>
    <p:extLst>
      <p:ext uri="{BB962C8B-B14F-4D97-AF65-F5344CB8AC3E}">
        <p14:creationId xmlns:p14="http://schemas.microsoft.com/office/powerpoint/2010/main" val="428359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a:lstStyle/>
          <a:p>
            <a:r>
              <a:rPr lang="en-US"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1397301885"/>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2"/>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a:lstStyle/>
          <a:p>
            <a:r>
              <a:rPr lang="en-US" dirty="0"/>
              <a:t>Table</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599507529"/>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endParaRPr lang="en-US" dirty="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r>
                        <a:rPr lang="en-US" dirty="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r>
                        <a:rPr lang="en-US" dirty="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r>
                        <a:rPr lang="en-US" dirty="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r>
                        <a:rPr lang="en-US" dirty="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dirty="0"/>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a:lstStyle/>
          <a:p>
            <a:r>
              <a:rPr lang="en-US" dirty="0"/>
              <a:t>Walt Disney</a:t>
            </a:r>
          </a:p>
          <a:p>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a:lstStyle/>
          <a:p>
            <a:pPr>
              <a:defRPr/>
            </a:pPr>
            <a:r>
              <a:rPr lang="en-US" dirty="0">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pPr>
              <a:defRPr/>
            </a:pPr>
            <a:r>
              <a:rPr lang="en-US" dirty="0">
                <a:latin typeface="Calibri" panose="020F0502020204030204"/>
              </a:rPr>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pPr>
              <a:defRPr/>
            </a:pPr>
            <a:fld id="{D76B855D-E9CC-4FF8-AD85-6CDC7B89A0DE}" type="slidenum">
              <a:rPr lang="en-US" smtClean="0">
                <a:latin typeface="Calibri" panose="020F0502020204030204"/>
              </a:rPr>
              <a:pPr>
                <a:defRPr/>
              </a:pPr>
              <a:t>7</a:t>
            </a:fld>
            <a:endParaRPr lang="en-US" dirty="0">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a:lstStyle/>
          <a:p>
            <a:r>
              <a:rPr lang="en-US"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3410200959"/>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Date Placeholder 5">
            <a:extLst>
              <a:ext uri="{FF2B5EF4-FFF2-40B4-BE49-F238E27FC236}">
                <a16:creationId xmlns:a16="http://schemas.microsoft.com/office/drawing/2014/main" id="{8933A4BE-531E-4A62-A55C-06E0881802D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a:lstStyle/>
          <a:p>
            <a:r>
              <a:rPr lang="en-US"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648516105"/>
              </p:ext>
            </p:extLst>
          </p:nvPr>
        </p:nvGraphicFramePr>
        <p:xfrm>
          <a:off x="996696" y="1581912"/>
          <a:ext cx="10195560" cy="3675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2647457"/>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3.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Shapes presentation</Template>
  <TotalTime>0</TotalTime>
  <Words>530</Words>
  <Application>Microsoft Office PowerPoint</Application>
  <PresentationFormat>Widescreen</PresentationFormat>
  <Paragraphs>113</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Calibri</vt:lpstr>
      <vt:lpstr>Tw Cen MT</vt:lpstr>
      <vt:lpstr>ShapesVTI</vt:lpstr>
      <vt:lpstr>Shapes</vt:lpstr>
      <vt:lpstr>Agenda</vt:lpstr>
      <vt:lpstr>Introduction</vt:lpstr>
      <vt:lpstr>Topic one</vt:lpstr>
      <vt:lpstr>Chart</vt:lpstr>
      <vt:lpstr>Table</vt:lpstr>
      <vt:lpstr>The way to get started is to quit talking and begin doing.</vt:lpstr>
      <vt:lpstr>Team</vt:lpstr>
      <vt:lpstr>Timeline</vt:lpstr>
      <vt:lpstr>Content</vt:lpstr>
      <vt:lpstr>Content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Shapes</dc:title>
  <dc:creator>Mohamed</dc:creator>
  <cp:lastModifiedBy>Mohamed</cp:lastModifiedBy>
  <cp:revision>1</cp:revision>
  <dcterms:created xsi:type="dcterms:W3CDTF">2021-03-05T14:10:10Z</dcterms:created>
  <dcterms:modified xsi:type="dcterms:W3CDTF">2021-03-05T14:10:54Z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